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25A0A-50AF-43F8-9AE2-D881AE0732C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1943915-EE8D-4564-A6E7-409B0C075CEA}">
      <dgm:prSet/>
      <dgm:spPr/>
      <dgm:t>
        <a:bodyPr/>
        <a:lstStyle/>
        <a:p>
          <a:r>
            <a:rPr lang="en-US"/>
            <a:t>Setting up a Facebook page and a Facebook group linked to it.</a:t>
          </a:r>
        </a:p>
      </dgm:t>
    </dgm:pt>
    <dgm:pt modelId="{D157A207-C357-458D-A943-4A7B2F0E5A6A}" type="parTrans" cxnId="{AED24701-B797-4175-8301-D8F4E1E96F25}">
      <dgm:prSet/>
      <dgm:spPr/>
      <dgm:t>
        <a:bodyPr/>
        <a:lstStyle/>
        <a:p>
          <a:endParaRPr lang="en-US"/>
        </a:p>
      </dgm:t>
    </dgm:pt>
    <dgm:pt modelId="{783013E0-BD9E-4615-917A-1EC7A4E23E14}" type="sibTrans" cxnId="{AED24701-B797-4175-8301-D8F4E1E96F25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F9D3720-E8A3-43C1-AC5A-0FC7C6ABE8CB}">
      <dgm:prSet/>
      <dgm:spPr/>
      <dgm:t>
        <a:bodyPr/>
        <a:lstStyle/>
        <a:p>
          <a:r>
            <a:rPr lang="en-US"/>
            <a:t>Setting up a free email system with Mailerlite.</a:t>
          </a:r>
        </a:p>
      </dgm:t>
    </dgm:pt>
    <dgm:pt modelId="{F3A6C123-BE03-417F-926F-307EB019B990}" type="parTrans" cxnId="{A8C1CE32-0E9E-40CF-85E8-D786C0C10A80}">
      <dgm:prSet/>
      <dgm:spPr/>
      <dgm:t>
        <a:bodyPr/>
        <a:lstStyle/>
        <a:p>
          <a:endParaRPr lang="en-US"/>
        </a:p>
      </dgm:t>
    </dgm:pt>
    <dgm:pt modelId="{32B603A9-E005-4BE3-ACCF-7FB1442DF030}" type="sibTrans" cxnId="{A8C1CE32-0E9E-40CF-85E8-D786C0C10A80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6872E463-323C-43C4-B31B-7903AA46B71A}">
      <dgm:prSet/>
      <dgm:spPr/>
      <dgm:t>
        <a:bodyPr/>
        <a:lstStyle/>
        <a:p>
          <a:r>
            <a:rPr lang="en-US"/>
            <a:t>Creating Graphics on Canva for your Facebook.</a:t>
          </a:r>
        </a:p>
      </dgm:t>
    </dgm:pt>
    <dgm:pt modelId="{0C48F889-FAC4-4546-A802-B088A84292BA}" type="parTrans" cxnId="{183196B1-8620-4AA1-A377-6F1599741280}">
      <dgm:prSet/>
      <dgm:spPr/>
      <dgm:t>
        <a:bodyPr/>
        <a:lstStyle/>
        <a:p>
          <a:endParaRPr lang="en-US"/>
        </a:p>
      </dgm:t>
    </dgm:pt>
    <dgm:pt modelId="{7659FEF9-39AB-4459-9DFF-F371AEF1E8AE}" type="sibTrans" cxnId="{183196B1-8620-4AA1-A377-6F1599741280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FD1C545-913F-4D81-8E27-C47CFFFFFF8A}">
      <dgm:prSet/>
      <dgm:spPr/>
      <dgm:t>
        <a:bodyPr/>
        <a:lstStyle/>
        <a:p>
          <a:r>
            <a:rPr lang="en-US"/>
            <a:t>Creating a lead magnet to get subscribers onto your email list.</a:t>
          </a:r>
        </a:p>
      </dgm:t>
    </dgm:pt>
    <dgm:pt modelId="{33AF2783-F889-447B-B1AD-8523000340FC}" type="parTrans" cxnId="{B6D36952-34A8-4381-A1AC-F03B89F3C08E}">
      <dgm:prSet/>
      <dgm:spPr/>
      <dgm:t>
        <a:bodyPr/>
        <a:lstStyle/>
        <a:p>
          <a:endParaRPr lang="en-US"/>
        </a:p>
      </dgm:t>
    </dgm:pt>
    <dgm:pt modelId="{3B36FB71-BE68-4811-B49A-A6AA80C8E864}" type="sibTrans" cxnId="{B6D36952-34A8-4381-A1AC-F03B89F3C08E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064A6DBD-393D-423E-AF9D-94E676AE67E0}">
      <dgm:prSet/>
      <dgm:spPr/>
      <dgm:t>
        <a:bodyPr/>
        <a:lstStyle/>
        <a:p>
          <a:r>
            <a:rPr lang="en-US"/>
            <a:t>Linking it all up together and learning the strategies to grow an online audience.</a:t>
          </a:r>
        </a:p>
      </dgm:t>
    </dgm:pt>
    <dgm:pt modelId="{A7CCFF9B-41F6-40E3-A31C-A30DABD3ADA6}" type="parTrans" cxnId="{CC10C41D-5579-4B44-B738-A8FF4A14CEBD}">
      <dgm:prSet/>
      <dgm:spPr/>
      <dgm:t>
        <a:bodyPr/>
        <a:lstStyle/>
        <a:p>
          <a:endParaRPr lang="en-US"/>
        </a:p>
      </dgm:t>
    </dgm:pt>
    <dgm:pt modelId="{BBCAE704-2ACD-400F-B1D1-958F9E00497A}" type="sibTrans" cxnId="{CC10C41D-5579-4B44-B738-A8FF4A14CEBD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2D73FCD7-F27C-499C-82A0-7EF2B74F0CA7}" type="pres">
      <dgm:prSet presAssocID="{DE425A0A-50AF-43F8-9AE2-D881AE0732C2}" presName="Name0" presStyleCnt="0">
        <dgm:presLayoutVars>
          <dgm:animLvl val="lvl"/>
          <dgm:resizeHandles val="exact"/>
        </dgm:presLayoutVars>
      </dgm:prSet>
      <dgm:spPr/>
    </dgm:pt>
    <dgm:pt modelId="{E50286C6-FD9E-4ABD-A433-0B7B3FD88175}" type="pres">
      <dgm:prSet presAssocID="{91943915-EE8D-4564-A6E7-409B0C075CEA}" presName="compositeNode" presStyleCnt="0">
        <dgm:presLayoutVars>
          <dgm:bulletEnabled val="1"/>
        </dgm:presLayoutVars>
      </dgm:prSet>
      <dgm:spPr/>
    </dgm:pt>
    <dgm:pt modelId="{DA45A565-DDA7-48E2-A137-ED2E9B8966F3}" type="pres">
      <dgm:prSet presAssocID="{91943915-EE8D-4564-A6E7-409B0C075CEA}" presName="bgRect" presStyleLbl="alignNode1" presStyleIdx="0" presStyleCnt="5"/>
      <dgm:spPr/>
    </dgm:pt>
    <dgm:pt modelId="{A5287E25-EAF3-452D-BF0B-D9531D07FE3B}" type="pres">
      <dgm:prSet presAssocID="{783013E0-BD9E-4615-917A-1EC7A4E23E14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91954580-C05D-4A7E-B132-C7CEEBD47CD2}" type="pres">
      <dgm:prSet presAssocID="{91943915-EE8D-4564-A6E7-409B0C075CEA}" presName="nodeRect" presStyleLbl="alignNode1" presStyleIdx="0" presStyleCnt="5">
        <dgm:presLayoutVars>
          <dgm:bulletEnabled val="1"/>
        </dgm:presLayoutVars>
      </dgm:prSet>
      <dgm:spPr/>
    </dgm:pt>
    <dgm:pt modelId="{8AB79ACE-72E3-4C8F-980C-E6E7C56E480F}" type="pres">
      <dgm:prSet presAssocID="{783013E0-BD9E-4615-917A-1EC7A4E23E14}" presName="sibTrans" presStyleCnt="0"/>
      <dgm:spPr/>
    </dgm:pt>
    <dgm:pt modelId="{1B7C9446-47F0-4BE4-BFF1-9DB2D07A372B}" type="pres">
      <dgm:prSet presAssocID="{2F9D3720-E8A3-43C1-AC5A-0FC7C6ABE8CB}" presName="compositeNode" presStyleCnt="0">
        <dgm:presLayoutVars>
          <dgm:bulletEnabled val="1"/>
        </dgm:presLayoutVars>
      </dgm:prSet>
      <dgm:spPr/>
    </dgm:pt>
    <dgm:pt modelId="{3FF6CF23-1C08-4FB7-B25C-108EBB675DF8}" type="pres">
      <dgm:prSet presAssocID="{2F9D3720-E8A3-43C1-AC5A-0FC7C6ABE8CB}" presName="bgRect" presStyleLbl="alignNode1" presStyleIdx="1" presStyleCnt="5"/>
      <dgm:spPr/>
    </dgm:pt>
    <dgm:pt modelId="{43AE954A-7C54-47EC-98E1-609D95846809}" type="pres">
      <dgm:prSet presAssocID="{32B603A9-E005-4BE3-ACCF-7FB1442DF030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5E953F09-2110-46D6-926D-BD4F86DF6A98}" type="pres">
      <dgm:prSet presAssocID="{2F9D3720-E8A3-43C1-AC5A-0FC7C6ABE8CB}" presName="nodeRect" presStyleLbl="alignNode1" presStyleIdx="1" presStyleCnt="5">
        <dgm:presLayoutVars>
          <dgm:bulletEnabled val="1"/>
        </dgm:presLayoutVars>
      </dgm:prSet>
      <dgm:spPr/>
    </dgm:pt>
    <dgm:pt modelId="{A72F64D8-77F7-45D8-B56D-885EC29C5721}" type="pres">
      <dgm:prSet presAssocID="{32B603A9-E005-4BE3-ACCF-7FB1442DF030}" presName="sibTrans" presStyleCnt="0"/>
      <dgm:spPr/>
    </dgm:pt>
    <dgm:pt modelId="{40647F00-651B-48F8-87FD-AB0AAE8E5E73}" type="pres">
      <dgm:prSet presAssocID="{6872E463-323C-43C4-B31B-7903AA46B71A}" presName="compositeNode" presStyleCnt="0">
        <dgm:presLayoutVars>
          <dgm:bulletEnabled val="1"/>
        </dgm:presLayoutVars>
      </dgm:prSet>
      <dgm:spPr/>
    </dgm:pt>
    <dgm:pt modelId="{C1F4F594-12F6-432E-AB4B-B67E6E0FC0DA}" type="pres">
      <dgm:prSet presAssocID="{6872E463-323C-43C4-B31B-7903AA46B71A}" presName="bgRect" presStyleLbl="alignNode1" presStyleIdx="2" presStyleCnt="5"/>
      <dgm:spPr/>
    </dgm:pt>
    <dgm:pt modelId="{7D99FDA3-A153-4511-9570-C6C62CADC2AA}" type="pres">
      <dgm:prSet presAssocID="{7659FEF9-39AB-4459-9DFF-F371AEF1E8AE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47A9F191-AAA0-4786-A8D5-11877ED11332}" type="pres">
      <dgm:prSet presAssocID="{6872E463-323C-43C4-B31B-7903AA46B71A}" presName="nodeRect" presStyleLbl="alignNode1" presStyleIdx="2" presStyleCnt="5">
        <dgm:presLayoutVars>
          <dgm:bulletEnabled val="1"/>
        </dgm:presLayoutVars>
      </dgm:prSet>
      <dgm:spPr/>
    </dgm:pt>
    <dgm:pt modelId="{4AA77225-64D2-4265-BF1E-367B08AD7B5B}" type="pres">
      <dgm:prSet presAssocID="{7659FEF9-39AB-4459-9DFF-F371AEF1E8AE}" presName="sibTrans" presStyleCnt="0"/>
      <dgm:spPr/>
    </dgm:pt>
    <dgm:pt modelId="{A34F3691-F102-4317-B807-4D6E425FAA62}" type="pres">
      <dgm:prSet presAssocID="{5FD1C545-913F-4D81-8E27-C47CFFFFFF8A}" presName="compositeNode" presStyleCnt="0">
        <dgm:presLayoutVars>
          <dgm:bulletEnabled val="1"/>
        </dgm:presLayoutVars>
      </dgm:prSet>
      <dgm:spPr/>
    </dgm:pt>
    <dgm:pt modelId="{3563DBE1-05D0-46D4-96E0-5B1304AC0768}" type="pres">
      <dgm:prSet presAssocID="{5FD1C545-913F-4D81-8E27-C47CFFFFFF8A}" presName="bgRect" presStyleLbl="alignNode1" presStyleIdx="3" presStyleCnt="5"/>
      <dgm:spPr/>
    </dgm:pt>
    <dgm:pt modelId="{73450DF7-9090-4CEB-B66F-5BD24107DC21}" type="pres">
      <dgm:prSet presAssocID="{3B36FB71-BE68-4811-B49A-A6AA80C8E864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AF4B8EC0-EA95-4CF4-8DA9-7160F8F0684E}" type="pres">
      <dgm:prSet presAssocID="{5FD1C545-913F-4D81-8E27-C47CFFFFFF8A}" presName="nodeRect" presStyleLbl="alignNode1" presStyleIdx="3" presStyleCnt="5">
        <dgm:presLayoutVars>
          <dgm:bulletEnabled val="1"/>
        </dgm:presLayoutVars>
      </dgm:prSet>
      <dgm:spPr/>
    </dgm:pt>
    <dgm:pt modelId="{DE499A97-B35C-47FC-AEF3-613EBF4D6D5F}" type="pres">
      <dgm:prSet presAssocID="{3B36FB71-BE68-4811-B49A-A6AA80C8E864}" presName="sibTrans" presStyleCnt="0"/>
      <dgm:spPr/>
    </dgm:pt>
    <dgm:pt modelId="{97E0CC2C-DDBA-46E4-BA66-93C190897AB4}" type="pres">
      <dgm:prSet presAssocID="{064A6DBD-393D-423E-AF9D-94E676AE67E0}" presName="compositeNode" presStyleCnt="0">
        <dgm:presLayoutVars>
          <dgm:bulletEnabled val="1"/>
        </dgm:presLayoutVars>
      </dgm:prSet>
      <dgm:spPr/>
    </dgm:pt>
    <dgm:pt modelId="{93922F40-4154-4F60-9786-D595BC72D45C}" type="pres">
      <dgm:prSet presAssocID="{064A6DBD-393D-423E-AF9D-94E676AE67E0}" presName="bgRect" presStyleLbl="alignNode1" presStyleIdx="4" presStyleCnt="5"/>
      <dgm:spPr/>
    </dgm:pt>
    <dgm:pt modelId="{2F08134D-73AE-4A0B-9011-0FB55CDC2032}" type="pres">
      <dgm:prSet presAssocID="{BBCAE704-2ACD-400F-B1D1-958F9E00497A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FBAFF728-4815-4CF6-9057-E1F6DF9232CF}" type="pres">
      <dgm:prSet presAssocID="{064A6DBD-393D-423E-AF9D-94E676AE67E0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AED24701-B797-4175-8301-D8F4E1E96F25}" srcId="{DE425A0A-50AF-43F8-9AE2-D881AE0732C2}" destId="{91943915-EE8D-4564-A6E7-409B0C075CEA}" srcOrd="0" destOrd="0" parTransId="{D157A207-C357-458D-A943-4A7B2F0E5A6A}" sibTransId="{783013E0-BD9E-4615-917A-1EC7A4E23E14}"/>
    <dgm:cxn modelId="{CC10C41D-5579-4B44-B738-A8FF4A14CEBD}" srcId="{DE425A0A-50AF-43F8-9AE2-D881AE0732C2}" destId="{064A6DBD-393D-423E-AF9D-94E676AE67E0}" srcOrd="4" destOrd="0" parTransId="{A7CCFF9B-41F6-40E3-A31C-A30DABD3ADA6}" sibTransId="{BBCAE704-2ACD-400F-B1D1-958F9E00497A}"/>
    <dgm:cxn modelId="{11E5DA2B-AA7E-4A89-B600-861D831057C4}" type="presOf" srcId="{064A6DBD-393D-423E-AF9D-94E676AE67E0}" destId="{FBAFF728-4815-4CF6-9057-E1F6DF9232CF}" srcOrd="1" destOrd="0" presId="urn:microsoft.com/office/officeart/2016/7/layout/LinearBlockProcessNumbered"/>
    <dgm:cxn modelId="{A8C1CE32-0E9E-40CF-85E8-D786C0C10A80}" srcId="{DE425A0A-50AF-43F8-9AE2-D881AE0732C2}" destId="{2F9D3720-E8A3-43C1-AC5A-0FC7C6ABE8CB}" srcOrd="1" destOrd="0" parTransId="{F3A6C123-BE03-417F-926F-307EB019B990}" sibTransId="{32B603A9-E005-4BE3-ACCF-7FB1442DF030}"/>
    <dgm:cxn modelId="{520B4041-935D-4036-A56D-253834569940}" type="presOf" srcId="{783013E0-BD9E-4615-917A-1EC7A4E23E14}" destId="{A5287E25-EAF3-452D-BF0B-D9531D07FE3B}" srcOrd="0" destOrd="0" presId="urn:microsoft.com/office/officeart/2016/7/layout/LinearBlockProcessNumbered"/>
    <dgm:cxn modelId="{D9242345-B6E4-46CE-BC56-CCB5AFA1E39D}" type="presOf" srcId="{2F9D3720-E8A3-43C1-AC5A-0FC7C6ABE8CB}" destId="{5E953F09-2110-46D6-926D-BD4F86DF6A98}" srcOrd="1" destOrd="0" presId="urn:microsoft.com/office/officeart/2016/7/layout/LinearBlockProcessNumbered"/>
    <dgm:cxn modelId="{C1E23649-9BDC-49F6-9648-C25300C87544}" type="presOf" srcId="{064A6DBD-393D-423E-AF9D-94E676AE67E0}" destId="{93922F40-4154-4F60-9786-D595BC72D45C}" srcOrd="0" destOrd="0" presId="urn:microsoft.com/office/officeart/2016/7/layout/LinearBlockProcessNumbered"/>
    <dgm:cxn modelId="{B6D36952-34A8-4381-A1AC-F03B89F3C08E}" srcId="{DE425A0A-50AF-43F8-9AE2-D881AE0732C2}" destId="{5FD1C545-913F-4D81-8E27-C47CFFFFFF8A}" srcOrd="3" destOrd="0" parTransId="{33AF2783-F889-447B-B1AD-8523000340FC}" sibTransId="{3B36FB71-BE68-4811-B49A-A6AA80C8E864}"/>
    <dgm:cxn modelId="{066B1156-B565-4858-8D2D-55DBAA06966D}" type="presOf" srcId="{2F9D3720-E8A3-43C1-AC5A-0FC7C6ABE8CB}" destId="{3FF6CF23-1C08-4FB7-B25C-108EBB675DF8}" srcOrd="0" destOrd="0" presId="urn:microsoft.com/office/officeart/2016/7/layout/LinearBlockProcessNumbered"/>
    <dgm:cxn modelId="{6A796E91-A78F-4471-B41F-959A11D14597}" type="presOf" srcId="{3B36FB71-BE68-4811-B49A-A6AA80C8E864}" destId="{73450DF7-9090-4CEB-B66F-5BD24107DC21}" srcOrd="0" destOrd="0" presId="urn:microsoft.com/office/officeart/2016/7/layout/LinearBlockProcessNumbered"/>
    <dgm:cxn modelId="{D40E7194-5561-42DF-B37A-137A36AF3323}" type="presOf" srcId="{5FD1C545-913F-4D81-8E27-C47CFFFFFF8A}" destId="{AF4B8EC0-EA95-4CF4-8DA9-7160F8F0684E}" srcOrd="1" destOrd="0" presId="urn:microsoft.com/office/officeart/2016/7/layout/LinearBlockProcessNumbered"/>
    <dgm:cxn modelId="{9851D194-9FC8-4707-9107-032D48281CB3}" type="presOf" srcId="{5FD1C545-913F-4D81-8E27-C47CFFFFFF8A}" destId="{3563DBE1-05D0-46D4-96E0-5B1304AC0768}" srcOrd="0" destOrd="0" presId="urn:microsoft.com/office/officeart/2016/7/layout/LinearBlockProcessNumbered"/>
    <dgm:cxn modelId="{183196B1-8620-4AA1-A377-6F1599741280}" srcId="{DE425A0A-50AF-43F8-9AE2-D881AE0732C2}" destId="{6872E463-323C-43C4-B31B-7903AA46B71A}" srcOrd="2" destOrd="0" parTransId="{0C48F889-FAC4-4546-A802-B088A84292BA}" sibTransId="{7659FEF9-39AB-4459-9DFF-F371AEF1E8AE}"/>
    <dgm:cxn modelId="{2E763DB8-C58C-42DB-ABDA-FBB7B6BF0E18}" type="presOf" srcId="{6872E463-323C-43C4-B31B-7903AA46B71A}" destId="{C1F4F594-12F6-432E-AB4B-B67E6E0FC0DA}" srcOrd="0" destOrd="0" presId="urn:microsoft.com/office/officeart/2016/7/layout/LinearBlockProcessNumbered"/>
    <dgm:cxn modelId="{CAA370C2-796E-4B62-821E-92D1C5ABEB3E}" type="presOf" srcId="{91943915-EE8D-4564-A6E7-409B0C075CEA}" destId="{91954580-C05D-4A7E-B132-C7CEEBD47CD2}" srcOrd="1" destOrd="0" presId="urn:microsoft.com/office/officeart/2016/7/layout/LinearBlockProcessNumbered"/>
    <dgm:cxn modelId="{70CCADC4-2F7F-41E0-BF95-C6D13F7AE706}" type="presOf" srcId="{32B603A9-E005-4BE3-ACCF-7FB1442DF030}" destId="{43AE954A-7C54-47EC-98E1-609D95846809}" srcOrd="0" destOrd="0" presId="urn:microsoft.com/office/officeart/2016/7/layout/LinearBlockProcessNumbered"/>
    <dgm:cxn modelId="{09898ACD-0342-4BC0-93B6-048B884AB39F}" type="presOf" srcId="{6872E463-323C-43C4-B31B-7903AA46B71A}" destId="{47A9F191-AAA0-4786-A8D5-11877ED11332}" srcOrd="1" destOrd="0" presId="urn:microsoft.com/office/officeart/2016/7/layout/LinearBlockProcessNumbered"/>
    <dgm:cxn modelId="{71E61AD8-ACB4-4C5F-BD4E-0808367A55CF}" type="presOf" srcId="{BBCAE704-2ACD-400F-B1D1-958F9E00497A}" destId="{2F08134D-73AE-4A0B-9011-0FB55CDC2032}" srcOrd="0" destOrd="0" presId="urn:microsoft.com/office/officeart/2016/7/layout/LinearBlockProcessNumbered"/>
    <dgm:cxn modelId="{5BF410E3-C712-4685-8F04-37C8D65F4095}" type="presOf" srcId="{DE425A0A-50AF-43F8-9AE2-D881AE0732C2}" destId="{2D73FCD7-F27C-499C-82A0-7EF2B74F0CA7}" srcOrd="0" destOrd="0" presId="urn:microsoft.com/office/officeart/2016/7/layout/LinearBlockProcessNumbered"/>
    <dgm:cxn modelId="{B9D7A7E6-5C3A-4F89-9FBE-E2A2EDE302BD}" type="presOf" srcId="{91943915-EE8D-4564-A6E7-409B0C075CEA}" destId="{DA45A565-DDA7-48E2-A137-ED2E9B8966F3}" srcOrd="0" destOrd="0" presId="urn:microsoft.com/office/officeart/2016/7/layout/LinearBlockProcessNumbered"/>
    <dgm:cxn modelId="{B97450E9-D1B9-4B1C-8D53-62D6B8DEA0D7}" type="presOf" srcId="{7659FEF9-39AB-4459-9DFF-F371AEF1E8AE}" destId="{7D99FDA3-A153-4511-9570-C6C62CADC2AA}" srcOrd="0" destOrd="0" presId="urn:microsoft.com/office/officeart/2016/7/layout/LinearBlockProcessNumbered"/>
    <dgm:cxn modelId="{8A25F2D7-155E-45F6-8D2B-9C75CE5101E6}" type="presParOf" srcId="{2D73FCD7-F27C-499C-82A0-7EF2B74F0CA7}" destId="{E50286C6-FD9E-4ABD-A433-0B7B3FD88175}" srcOrd="0" destOrd="0" presId="urn:microsoft.com/office/officeart/2016/7/layout/LinearBlockProcessNumbered"/>
    <dgm:cxn modelId="{0CC12541-0FF1-49D6-9BDA-C03177EA6965}" type="presParOf" srcId="{E50286C6-FD9E-4ABD-A433-0B7B3FD88175}" destId="{DA45A565-DDA7-48E2-A137-ED2E9B8966F3}" srcOrd="0" destOrd="0" presId="urn:microsoft.com/office/officeart/2016/7/layout/LinearBlockProcessNumbered"/>
    <dgm:cxn modelId="{BFCFE08D-A2E1-4633-9466-3961486B6CA1}" type="presParOf" srcId="{E50286C6-FD9E-4ABD-A433-0B7B3FD88175}" destId="{A5287E25-EAF3-452D-BF0B-D9531D07FE3B}" srcOrd="1" destOrd="0" presId="urn:microsoft.com/office/officeart/2016/7/layout/LinearBlockProcessNumbered"/>
    <dgm:cxn modelId="{E3AB6BC1-F695-4B0D-8FFD-9F8871BFDF5F}" type="presParOf" srcId="{E50286C6-FD9E-4ABD-A433-0B7B3FD88175}" destId="{91954580-C05D-4A7E-B132-C7CEEBD47CD2}" srcOrd="2" destOrd="0" presId="urn:microsoft.com/office/officeart/2016/7/layout/LinearBlockProcessNumbered"/>
    <dgm:cxn modelId="{215EDEE2-7E37-49FB-AF70-5E337941A547}" type="presParOf" srcId="{2D73FCD7-F27C-499C-82A0-7EF2B74F0CA7}" destId="{8AB79ACE-72E3-4C8F-980C-E6E7C56E480F}" srcOrd="1" destOrd="0" presId="urn:microsoft.com/office/officeart/2016/7/layout/LinearBlockProcessNumbered"/>
    <dgm:cxn modelId="{D735E54C-FD6B-4F5F-A96E-54C84ADAE806}" type="presParOf" srcId="{2D73FCD7-F27C-499C-82A0-7EF2B74F0CA7}" destId="{1B7C9446-47F0-4BE4-BFF1-9DB2D07A372B}" srcOrd="2" destOrd="0" presId="urn:microsoft.com/office/officeart/2016/7/layout/LinearBlockProcessNumbered"/>
    <dgm:cxn modelId="{3679D4B6-36A2-4801-BE54-804708A462E5}" type="presParOf" srcId="{1B7C9446-47F0-4BE4-BFF1-9DB2D07A372B}" destId="{3FF6CF23-1C08-4FB7-B25C-108EBB675DF8}" srcOrd="0" destOrd="0" presId="urn:microsoft.com/office/officeart/2016/7/layout/LinearBlockProcessNumbered"/>
    <dgm:cxn modelId="{A312D188-35A5-423E-ABC3-472D73827EA0}" type="presParOf" srcId="{1B7C9446-47F0-4BE4-BFF1-9DB2D07A372B}" destId="{43AE954A-7C54-47EC-98E1-609D95846809}" srcOrd="1" destOrd="0" presId="urn:microsoft.com/office/officeart/2016/7/layout/LinearBlockProcessNumbered"/>
    <dgm:cxn modelId="{3CC4B2B4-8D6C-46B1-BC3F-44F405BD476C}" type="presParOf" srcId="{1B7C9446-47F0-4BE4-BFF1-9DB2D07A372B}" destId="{5E953F09-2110-46D6-926D-BD4F86DF6A98}" srcOrd="2" destOrd="0" presId="urn:microsoft.com/office/officeart/2016/7/layout/LinearBlockProcessNumbered"/>
    <dgm:cxn modelId="{1573783D-ACFE-4963-8904-8298F68D7136}" type="presParOf" srcId="{2D73FCD7-F27C-499C-82A0-7EF2B74F0CA7}" destId="{A72F64D8-77F7-45D8-B56D-885EC29C5721}" srcOrd="3" destOrd="0" presId="urn:microsoft.com/office/officeart/2016/7/layout/LinearBlockProcessNumbered"/>
    <dgm:cxn modelId="{B3FB805F-9B1E-49E7-B821-D2E37FF61155}" type="presParOf" srcId="{2D73FCD7-F27C-499C-82A0-7EF2B74F0CA7}" destId="{40647F00-651B-48F8-87FD-AB0AAE8E5E73}" srcOrd="4" destOrd="0" presId="urn:microsoft.com/office/officeart/2016/7/layout/LinearBlockProcessNumbered"/>
    <dgm:cxn modelId="{D221110F-BC69-4DC5-B74D-0458E63D6616}" type="presParOf" srcId="{40647F00-651B-48F8-87FD-AB0AAE8E5E73}" destId="{C1F4F594-12F6-432E-AB4B-B67E6E0FC0DA}" srcOrd="0" destOrd="0" presId="urn:microsoft.com/office/officeart/2016/7/layout/LinearBlockProcessNumbered"/>
    <dgm:cxn modelId="{78F09F36-02CE-467C-B0E1-780DF9EE819C}" type="presParOf" srcId="{40647F00-651B-48F8-87FD-AB0AAE8E5E73}" destId="{7D99FDA3-A153-4511-9570-C6C62CADC2AA}" srcOrd="1" destOrd="0" presId="urn:microsoft.com/office/officeart/2016/7/layout/LinearBlockProcessNumbered"/>
    <dgm:cxn modelId="{8CD5ADE1-D782-4F42-834E-B7DB2DF0D91D}" type="presParOf" srcId="{40647F00-651B-48F8-87FD-AB0AAE8E5E73}" destId="{47A9F191-AAA0-4786-A8D5-11877ED11332}" srcOrd="2" destOrd="0" presId="urn:microsoft.com/office/officeart/2016/7/layout/LinearBlockProcessNumbered"/>
    <dgm:cxn modelId="{28F3E694-7BC0-4239-81B5-3598A8A64BBD}" type="presParOf" srcId="{2D73FCD7-F27C-499C-82A0-7EF2B74F0CA7}" destId="{4AA77225-64D2-4265-BF1E-367B08AD7B5B}" srcOrd="5" destOrd="0" presId="urn:microsoft.com/office/officeart/2016/7/layout/LinearBlockProcessNumbered"/>
    <dgm:cxn modelId="{B6B53B26-FE63-430D-BA21-D580BC2DA563}" type="presParOf" srcId="{2D73FCD7-F27C-499C-82A0-7EF2B74F0CA7}" destId="{A34F3691-F102-4317-B807-4D6E425FAA62}" srcOrd="6" destOrd="0" presId="urn:microsoft.com/office/officeart/2016/7/layout/LinearBlockProcessNumbered"/>
    <dgm:cxn modelId="{CE133F2F-F9F7-43A1-8954-89379982E38D}" type="presParOf" srcId="{A34F3691-F102-4317-B807-4D6E425FAA62}" destId="{3563DBE1-05D0-46D4-96E0-5B1304AC0768}" srcOrd="0" destOrd="0" presId="urn:microsoft.com/office/officeart/2016/7/layout/LinearBlockProcessNumbered"/>
    <dgm:cxn modelId="{D047E1B8-0265-4FBB-85B0-CC4C96022220}" type="presParOf" srcId="{A34F3691-F102-4317-B807-4D6E425FAA62}" destId="{73450DF7-9090-4CEB-B66F-5BD24107DC21}" srcOrd="1" destOrd="0" presId="urn:microsoft.com/office/officeart/2016/7/layout/LinearBlockProcessNumbered"/>
    <dgm:cxn modelId="{48BCECA8-F7E6-4F2B-9C52-B190E1216503}" type="presParOf" srcId="{A34F3691-F102-4317-B807-4D6E425FAA62}" destId="{AF4B8EC0-EA95-4CF4-8DA9-7160F8F0684E}" srcOrd="2" destOrd="0" presId="urn:microsoft.com/office/officeart/2016/7/layout/LinearBlockProcessNumbered"/>
    <dgm:cxn modelId="{4A216BD2-7285-4CE1-A09D-36203D07F786}" type="presParOf" srcId="{2D73FCD7-F27C-499C-82A0-7EF2B74F0CA7}" destId="{DE499A97-B35C-47FC-AEF3-613EBF4D6D5F}" srcOrd="7" destOrd="0" presId="urn:microsoft.com/office/officeart/2016/7/layout/LinearBlockProcessNumbered"/>
    <dgm:cxn modelId="{6BFB7939-3799-43EA-953E-78E393E05093}" type="presParOf" srcId="{2D73FCD7-F27C-499C-82A0-7EF2B74F0CA7}" destId="{97E0CC2C-DDBA-46E4-BA66-93C190897AB4}" srcOrd="8" destOrd="0" presId="urn:microsoft.com/office/officeart/2016/7/layout/LinearBlockProcessNumbered"/>
    <dgm:cxn modelId="{CD96EE3A-E86F-45C6-A7A8-C319C357817B}" type="presParOf" srcId="{97E0CC2C-DDBA-46E4-BA66-93C190897AB4}" destId="{93922F40-4154-4F60-9786-D595BC72D45C}" srcOrd="0" destOrd="0" presId="urn:microsoft.com/office/officeart/2016/7/layout/LinearBlockProcessNumbered"/>
    <dgm:cxn modelId="{8BBCD572-5BC9-45EA-82F7-4D5BF4CFAFFA}" type="presParOf" srcId="{97E0CC2C-DDBA-46E4-BA66-93C190897AB4}" destId="{2F08134D-73AE-4A0B-9011-0FB55CDC2032}" srcOrd="1" destOrd="0" presId="urn:microsoft.com/office/officeart/2016/7/layout/LinearBlockProcessNumbered"/>
    <dgm:cxn modelId="{179E3AE8-37D4-4D39-88A9-432D0982CE68}" type="presParOf" srcId="{97E0CC2C-DDBA-46E4-BA66-93C190897AB4}" destId="{FBAFF728-4815-4CF6-9057-E1F6DF9232C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5A565-DDA7-48E2-A137-ED2E9B8966F3}">
      <dsp:nvSpPr>
        <dsp:cNvPr id="0" name=""/>
        <dsp:cNvSpPr/>
      </dsp:nvSpPr>
      <dsp:spPr>
        <a:xfrm>
          <a:off x="6162" y="395054"/>
          <a:ext cx="1926555" cy="23118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301" tIns="0" rIns="190301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Setting up a Facebook page and a Facebook group linked to it.</a:t>
          </a:r>
        </a:p>
      </dsp:txBody>
      <dsp:txXfrm>
        <a:off x="6162" y="1319800"/>
        <a:ext cx="1926555" cy="1387119"/>
      </dsp:txXfrm>
    </dsp:sp>
    <dsp:sp modelId="{A5287E25-EAF3-452D-BF0B-D9531D07FE3B}">
      <dsp:nvSpPr>
        <dsp:cNvPr id="0" name=""/>
        <dsp:cNvSpPr/>
      </dsp:nvSpPr>
      <dsp:spPr>
        <a:xfrm>
          <a:off x="6162" y="395054"/>
          <a:ext cx="1926555" cy="92474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301" tIns="165100" rIns="19030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01</a:t>
          </a:r>
        </a:p>
      </dsp:txBody>
      <dsp:txXfrm>
        <a:off x="6162" y="395054"/>
        <a:ext cx="1926555" cy="924746"/>
      </dsp:txXfrm>
    </dsp:sp>
    <dsp:sp modelId="{3FF6CF23-1C08-4FB7-B25C-108EBB675DF8}">
      <dsp:nvSpPr>
        <dsp:cNvPr id="0" name=""/>
        <dsp:cNvSpPr/>
      </dsp:nvSpPr>
      <dsp:spPr>
        <a:xfrm>
          <a:off x="2086842" y="395054"/>
          <a:ext cx="1926555" cy="23118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301" tIns="0" rIns="190301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Setting up a free email system with Mailerlite.</a:t>
          </a:r>
        </a:p>
      </dsp:txBody>
      <dsp:txXfrm>
        <a:off x="2086842" y="1319800"/>
        <a:ext cx="1926555" cy="1387119"/>
      </dsp:txXfrm>
    </dsp:sp>
    <dsp:sp modelId="{43AE954A-7C54-47EC-98E1-609D95846809}">
      <dsp:nvSpPr>
        <dsp:cNvPr id="0" name=""/>
        <dsp:cNvSpPr/>
      </dsp:nvSpPr>
      <dsp:spPr>
        <a:xfrm>
          <a:off x="2086842" y="395054"/>
          <a:ext cx="1926555" cy="92474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301" tIns="165100" rIns="19030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02</a:t>
          </a:r>
        </a:p>
      </dsp:txBody>
      <dsp:txXfrm>
        <a:off x="2086842" y="395054"/>
        <a:ext cx="1926555" cy="924746"/>
      </dsp:txXfrm>
    </dsp:sp>
    <dsp:sp modelId="{C1F4F594-12F6-432E-AB4B-B67E6E0FC0DA}">
      <dsp:nvSpPr>
        <dsp:cNvPr id="0" name=""/>
        <dsp:cNvSpPr/>
      </dsp:nvSpPr>
      <dsp:spPr>
        <a:xfrm>
          <a:off x="4167522" y="395054"/>
          <a:ext cx="1926555" cy="23118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301" tIns="0" rIns="190301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Creating Graphics on Canva for your Facebook.</a:t>
          </a:r>
        </a:p>
      </dsp:txBody>
      <dsp:txXfrm>
        <a:off x="4167522" y="1319800"/>
        <a:ext cx="1926555" cy="1387119"/>
      </dsp:txXfrm>
    </dsp:sp>
    <dsp:sp modelId="{7D99FDA3-A153-4511-9570-C6C62CADC2AA}">
      <dsp:nvSpPr>
        <dsp:cNvPr id="0" name=""/>
        <dsp:cNvSpPr/>
      </dsp:nvSpPr>
      <dsp:spPr>
        <a:xfrm>
          <a:off x="4167522" y="395054"/>
          <a:ext cx="1926555" cy="92474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301" tIns="165100" rIns="19030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03</a:t>
          </a:r>
        </a:p>
      </dsp:txBody>
      <dsp:txXfrm>
        <a:off x="4167522" y="395054"/>
        <a:ext cx="1926555" cy="924746"/>
      </dsp:txXfrm>
    </dsp:sp>
    <dsp:sp modelId="{3563DBE1-05D0-46D4-96E0-5B1304AC0768}">
      <dsp:nvSpPr>
        <dsp:cNvPr id="0" name=""/>
        <dsp:cNvSpPr/>
      </dsp:nvSpPr>
      <dsp:spPr>
        <a:xfrm>
          <a:off x="6248202" y="395054"/>
          <a:ext cx="1926555" cy="23118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301" tIns="0" rIns="190301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Creating a lead magnet to get subscribers onto your email list.</a:t>
          </a:r>
        </a:p>
      </dsp:txBody>
      <dsp:txXfrm>
        <a:off x="6248202" y="1319800"/>
        <a:ext cx="1926555" cy="1387119"/>
      </dsp:txXfrm>
    </dsp:sp>
    <dsp:sp modelId="{73450DF7-9090-4CEB-B66F-5BD24107DC21}">
      <dsp:nvSpPr>
        <dsp:cNvPr id="0" name=""/>
        <dsp:cNvSpPr/>
      </dsp:nvSpPr>
      <dsp:spPr>
        <a:xfrm>
          <a:off x="6248202" y="395054"/>
          <a:ext cx="1926555" cy="92474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301" tIns="165100" rIns="19030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04</a:t>
          </a:r>
        </a:p>
      </dsp:txBody>
      <dsp:txXfrm>
        <a:off x="6248202" y="395054"/>
        <a:ext cx="1926555" cy="924746"/>
      </dsp:txXfrm>
    </dsp:sp>
    <dsp:sp modelId="{93922F40-4154-4F60-9786-D595BC72D45C}">
      <dsp:nvSpPr>
        <dsp:cNvPr id="0" name=""/>
        <dsp:cNvSpPr/>
      </dsp:nvSpPr>
      <dsp:spPr>
        <a:xfrm>
          <a:off x="8328881" y="395054"/>
          <a:ext cx="1926555" cy="23118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301" tIns="0" rIns="190301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Linking it all up together and learning the strategies to grow an online audience.</a:t>
          </a:r>
        </a:p>
      </dsp:txBody>
      <dsp:txXfrm>
        <a:off x="8328881" y="1319800"/>
        <a:ext cx="1926555" cy="1387119"/>
      </dsp:txXfrm>
    </dsp:sp>
    <dsp:sp modelId="{2F08134D-73AE-4A0B-9011-0FB55CDC2032}">
      <dsp:nvSpPr>
        <dsp:cNvPr id="0" name=""/>
        <dsp:cNvSpPr/>
      </dsp:nvSpPr>
      <dsp:spPr>
        <a:xfrm>
          <a:off x="8328881" y="395054"/>
          <a:ext cx="1926555" cy="92474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301" tIns="165100" rIns="19030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05</a:t>
          </a:r>
        </a:p>
      </dsp:txBody>
      <dsp:txXfrm>
        <a:off x="8328881" y="395054"/>
        <a:ext cx="1926555" cy="924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50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9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07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9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0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3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02B9795-92DC-40DC-A1CA-9A4B349D782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4673" y="2133600"/>
            <a:ext cx="3044952" cy="1898904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pPr algn="ctr"/>
            <a:r>
              <a:rPr lang="en-US" sz="2600" dirty="0"/>
              <a:t>The magic  Marketing</a:t>
            </a:r>
            <a:br>
              <a:rPr lang="en-US" sz="2600" dirty="0"/>
            </a:br>
            <a:r>
              <a:rPr lang="en-US" sz="2600" dirty="0"/>
              <a:t>MINI Workshop</a:t>
            </a:r>
            <a:br>
              <a:rPr lang="en-US" sz="2600" dirty="0"/>
            </a:br>
            <a:r>
              <a:rPr lang="en-US" sz="2600" dirty="0"/>
              <a:t>Day one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93088" y="4352543"/>
            <a:ext cx="2668122" cy="1387983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BUSINESS OF WEDDINGS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ndoor, table, photo, flower&#10;&#10;Description automatically generated">
            <a:extLst>
              <a:ext uri="{FF2B5EF4-FFF2-40B4-BE49-F238E27FC236}">
                <a16:creationId xmlns:a16="http://schemas.microsoft.com/office/drawing/2014/main" id="{7FDE61A1-FDF7-4816-ADE3-14FF0942B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52" y="1605153"/>
            <a:ext cx="5925312" cy="333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sz="2600"/>
              <a:t>The strategies you will be creating to take your business online</a:t>
            </a:r>
          </a:p>
        </p:txBody>
      </p:sp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457B2C31-65FE-4456-A489-117502819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630742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300">
                <a:solidFill>
                  <a:srgbClr val="FFFFFF"/>
                </a:solidFill>
              </a:rPr>
              <a:t>Step Number One</a:t>
            </a:r>
            <a:br>
              <a:rPr lang="en-US" sz="2300">
                <a:solidFill>
                  <a:srgbClr val="FFFFFF"/>
                </a:solidFill>
              </a:rPr>
            </a:br>
            <a:r>
              <a:rPr lang="en-US" sz="2300">
                <a:solidFill>
                  <a:srgbClr val="FFFFFF"/>
                </a:solidFill>
              </a:rPr>
              <a:t>Creating a Facebook Page and Group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17D9A-0B6D-4924-8B61-970265AD7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334" y="1444752"/>
            <a:ext cx="5605271" cy="44531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400" dirty="0">
                <a:solidFill>
                  <a:srgbClr val="404040"/>
                </a:solidFill>
              </a:rPr>
              <a:t>The first process of this strategy is to create a place where you are going to drive your audience. If you have a Facebook Page then you can also create a Facebook Group and link this to your page.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rgbClr val="404040"/>
                </a:solidFill>
              </a:rPr>
              <a:t>If you are planning to do something completely different then you need to create first a Facebook Page and link a group to it.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rgbClr val="404040"/>
                </a:solidFill>
              </a:rPr>
              <a:t>The difference between a page and group is that your page is public, anyone can find it on Facebook.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rgbClr val="404040"/>
                </a:solidFill>
              </a:rPr>
              <a:t>Your group is private, people can still find it if you have your settings to public but they cannot see what goes on in there unless they join it.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rgbClr val="404040"/>
                </a:solidFill>
              </a:rPr>
              <a:t>Your audience will feel much more comfortable in your group if they have a question as they know the only people that can see it are others within your group, it doesn’t show up on their profile or on a public Facebook page.</a:t>
            </a: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160" y="421640"/>
            <a:ext cx="5415280" cy="6014720"/>
          </a:xfrm>
        </p:spPr>
        <p:txBody>
          <a:bodyPr>
            <a:normAutofit fontScale="92500"/>
          </a:bodyPr>
          <a:lstStyle/>
          <a:p>
            <a:r>
              <a:rPr lang="en-US" sz="1600" dirty="0"/>
              <a:t>When you are in Facebook have a look at the top menu and you will see a button saying create. This will allow you to create a group or a page</a:t>
            </a:r>
          </a:p>
          <a:p>
            <a:r>
              <a:rPr lang="en-US" sz="1600" dirty="0"/>
              <a:t>Most of you will have a business page so you can create a group and link it to your business page.</a:t>
            </a:r>
          </a:p>
          <a:p>
            <a:r>
              <a:rPr lang="en-US" sz="1600" dirty="0"/>
              <a:t>If you wish to start something new then start with your Facebook Page and then add a group to it.</a:t>
            </a:r>
          </a:p>
          <a:p>
            <a:r>
              <a:rPr lang="en-US" sz="1600" dirty="0"/>
              <a:t>If you get stuck with this I am in this Facebook group to help you.</a:t>
            </a:r>
          </a:p>
          <a:p>
            <a:r>
              <a:rPr lang="en-US" sz="1600" dirty="0"/>
              <a:t>Next you need to create a header banner for your group.</a:t>
            </a:r>
          </a:p>
          <a:p>
            <a:r>
              <a:rPr lang="en-US" sz="1600" dirty="0"/>
              <a:t>It is best if you create this on Canva.</a:t>
            </a:r>
          </a:p>
          <a:p>
            <a:r>
              <a:rPr lang="en-US" sz="1600" dirty="0"/>
              <a:t>Log into Canva and select Facebook Cover.</a:t>
            </a:r>
          </a:p>
          <a:p>
            <a:r>
              <a:rPr lang="en-US" sz="1600" dirty="0"/>
              <a:t>If you are on pro then the size you need it to be is 2050 x 780 to fit a Facebook Header correctly, if you are on Canva pro you have the option to do this.</a:t>
            </a:r>
          </a:p>
          <a:p>
            <a:r>
              <a:rPr lang="en-US" sz="1600" dirty="0"/>
              <a:t>If you look at my headers within my groups, I have a Facebook Page Header, a Facebook Group Header and a Facebook Membership Club Header. They are all the same but just different text.</a:t>
            </a:r>
          </a:p>
          <a:p>
            <a:r>
              <a:rPr lang="en-US" sz="1600" dirty="0"/>
              <a:t>Do think carefully about what you are going to be calling your group as once you have over 500 members you cannot change the name of it.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Placeholder 9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C34A1920-BD30-4C60-B1AB-5A56D3B651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4" b="98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160" y="421640"/>
            <a:ext cx="5415280" cy="601472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I am here to get you from A to B so if you are getting stuck do just shout out. </a:t>
            </a:r>
          </a:p>
          <a:p>
            <a:r>
              <a:rPr lang="en-US" sz="2000" dirty="0"/>
              <a:t>I can use my Canva, </a:t>
            </a:r>
            <a:r>
              <a:rPr lang="en-US" sz="2000" dirty="0" err="1"/>
              <a:t>etc</a:t>
            </a:r>
            <a:r>
              <a:rPr lang="en-US" sz="2000" dirty="0"/>
              <a:t> to resize images for you if you need help.</a:t>
            </a:r>
          </a:p>
          <a:p>
            <a:r>
              <a:rPr lang="en-US" sz="2000" dirty="0"/>
              <a:t>You will then need to add a group description telling your audience what your group is about.</a:t>
            </a:r>
          </a:p>
          <a:p>
            <a:r>
              <a:rPr lang="en-US" sz="2000" dirty="0"/>
              <a:t>Have a look and add in as much as you can.</a:t>
            </a:r>
          </a:p>
          <a:p>
            <a:r>
              <a:rPr lang="en-US" sz="2000" dirty="0"/>
              <a:t>Later in this workshop I will show you a few tips as well to help you grow your Facebook group but at the moment we are just setting everything up.</a:t>
            </a:r>
          </a:p>
          <a:p>
            <a:r>
              <a:rPr lang="en-US" sz="2000" dirty="0"/>
              <a:t>I am also going to put into the group a </a:t>
            </a:r>
            <a:r>
              <a:rPr lang="en-US" sz="2000" dirty="0" err="1"/>
              <a:t>Mailerlite</a:t>
            </a:r>
            <a:r>
              <a:rPr lang="en-US" sz="2000" dirty="0"/>
              <a:t> tutorial from the Business of  Weddings Membership Club so do have a read and start to understand this as we work on Day Two of the Workshop.</a:t>
            </a:r>
          </a:p>
          <a:p>
            <a:r>
              <a:rPr lang="en-US" sz="2000" dirty="0"/>
              <a:t>What I would also like you to do is start to think of a Lead Magnet.</a:t>
            </a:r>
          </a:p>
          <a:p>
            <a:r>
              <a:rPr lang="en-US" sz="2000" dirty="0"/>
              <a:t>A Lead Magnet is an offer or a freebie you are going to create to get your audience to sign up to your email list.</a:t>
            </a:r>
          </a:p>
        </p:txBody>
      </p:sp>
      <p:pic>
        <p:nvPicPr>
          <p:cNvPr id="6" name="Picture Placeholder 5" descr="A vase of flowers on a table&#10;&#10;Description automatically generated">
            <a:extLst>
              <a:ext uri="{FF2B5EF4-FFF2-40B4-BE49-F238E27FC236}">
                <a16:creationId xmlns:a16="http://schemas.microsoft.com/office/drawing/2014/main" id="{BE82E38B-E7CB-429C-8D9E-EF8CB6D957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r="5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792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697</Words>
  <Application>Microsoft Office PowerPoint</Application>
  <PresentationFormat>Widescreen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Euphemia</vt:lpstr>
      <vt:lpstr>Gill Sans MT</vt:lpstr>
      <vt:lpstr>Parcel</vt:lpstr>
      <vt:lpstr>The magic  Marketing MINI Workshop Day one</vt:lpstr>
      <vt:lpstr>The strategies you will be creating to take your business online</vt:lpstr>
      <vt:lpstr>Step Number One Creating a Facebook Page and Group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magic  Marketing MINI Workshop Day one</dc:title>
  <dc:creator>Laura Charles</dc:creator>
  <cp:lastModifiedBy>Laura Charles</cp:lastModifiedBy>
  <cp:revision>5</cp:revision>
  <dcterms:created xsi:type="dcterms:W3CDTF">2020-11-02T23:47:34Z</dcterms:created>
  <dcterms:modified xsi:type="dcterms:W3CDTF">2020-11-03T00:26:59Z</dcterms:modified>
</cp:coreProperties>
</file>